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EACA8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7C18-E832-4155-A451-E0E4505715C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ADBB-E165-4F81-BD8C-8FC229D4F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5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7C18-E832-4155-A451-E0E4505715C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ADBB-E165-4F81-BD8C-8FC229D4F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6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7C18-E832-4155-A451-E0E4505715C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ADBB-E165-4F81-BD8C-8FC229D4F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8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7C18-E832-4155-A451-E0E4505715C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ADBB-E165-4F81-BD8C-8FC229D4F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6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7C18-E832-4155-A451-E0E4505715C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ADBB-E165-4F81-BD8C-8FC229D4F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0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7C18-E832-4155-A451-E0E4505715C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ADBB-E165-4F81-BD8C-8FC229D4F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7C18-E832-4155-A451-E0E4505715C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ADBB-E165-4F81-BD8C-8FC229D4F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8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7C18-E832-4155-A451-E0E4505715C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ADBB-E165-4F81-BD8C-8FC229D4F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9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7C18-E832-4155-A451-E0E4505715C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ADBB-E165-4F81-BD8C-8FC229D4F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9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7C18-E832-4155-A451-E0E4505715C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ADBB-E165-4F81-BD8C-8FC229D4F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3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7C18-E832-4155-A451-E0E4505715C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ADBB-E165-4F81-BD8C-8FC229D4F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6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7C18-E832-4155-A451-E0E4505715C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8ADBB-E165-4F81-BD8C-8FC229D4F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4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121275"/>
          </a:xfrm>
        </p:spPr>
        <p:txBody>
          <a:bodyPr/>
          <a:lstStyle/>
          <a:p>
            <a:r>
              <a:rPr lang="ru-RU" dirty="0" smtClean="0">
                <a:solidFill>
                  <a:srgbClr val="080808"/>
                </a:solidFill>
              </a:rPr>
              <a:t>        </a:t>
            </a:r>
            <a:r>
              <a:rPr lang="ru-RU" b="1" dirty="0" smtClean="0">
                <a:solidFill>
                  <a:srgbClr val="08080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Посещение краеведческого музея</a:t>
            </a:r>
            <a:endParaRPr lang="ru-RU" b="1" dirty="0">
              <a:solidFill>
                <a:srgbClr val="08080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9990" y="5486399"/>
            <a:ext cx="10053810" cy="690564"/>
          </a:xfrm>
        </p:spPr>
        <p:txBody>
          <a:bodyPr/>
          <a:lstStyle/>
          <a:p>
            <a:pPr marL="457200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44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77838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Недавно мы классом побывали в краеведческом музее. Нам провели экскурсию и рассказали о войне 1941-1945 года.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17" y="1335957"/>
            <a:ext cx="7171765" cy="5378824"/>
          </a:xfrm>
        </p:spPr>
      </p:pic>
    </p:spTree>
    <p:extLst>
      <p:ext uri="{BB962C8B-B14F-4D97-AF65-F5344CB8AC3E}">
        <p14:creationId xmlns:p14="http://schemas.microsoft.com/office/powerpoint/2010/main" val="38335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Мы </a:t>
            </a:r>
            <a:r>
              <a:rPr lang="ru-RU" sz="2400" dirty="0"/>
              <a:t>узнали </a:t>
            </a:r>
            <a:r>
              <a:rPr lang="ru-RU" sz="2400" dirty="0" smtClean="0"/>
              <a:t>как в августе </a:t>
            </a:r>
            <a:r>
              <a:rPr lang="ru-RU" sz="2400" dirty="0"/>
              <a:t>1941 года немецкие войска вторглись на территорию </a:t>
            </a:r>
            <a:r>
              <a:rPr lang="ru-RU" sz="2400" dirty="0" err="1" smtClean="0"/>
              <a:t>Брянщины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51" y="1415265"/>
            <a:ext cx="3958097" cy="5294007"/>
          </a:xfrm>
        </p:spPr>
      </p:pic>
    </p:spTree>
    <p:extLst>
      <p:ext uri="{BB962C8B-B14F-4D97-AF65-F5344CB8AC3E}">
        <p14:creationId xmlns:p14="http://schemas.microsoft.com/office/powerpoint/2010/main" val="239437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Больше всего нас удивили рассказы про партизан и их преданность к Отечеству.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74" y="1338285"/>
            <a:ext cx="4012852" cy="5367242"/>
          </a:xfrm>
        </p:spPr>
      </p:pic>
    </p:spTree>
    <p:extLst>
      <p:ext uri="{BB962C8B-B14F-4D97-AF65-F5344CB8AC3E}">
        <p14:creationId xmlns:p14="http://schemas.microsoft.com/office/powerpoint/2010/main" val="417946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Ещё нам рассказали, что </a:t>
            </a:r>
            <a:r>
              <a:rPr lang="ru-RU" sz="2400" dirty="0"/>
              <a:t>п</a:t>
            </a:r>
            <a:r>
              <a:rPr lang="ru-RU" sz="2400" dirty="0" smtClean="0"/>
              <a:t>одростки организовали </a:t>
            </a:r>
            <a:r>
              <a:rPr lang="ru-RU" sz="2400" dirty="0" err="1" smtClean="0"/>
              <a:t>Почепскую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молодежно</a:t>
            </a:r>
            <a:r>
              <a:rPr lang="ru-RU" sz="2400" dirty="0" smtClean="0"/>
              <a:t>-патриотическую группу. Туда входили дети от 14 до 18 лет. Они собирали информацию о технике немцев и её расположении и отдавали партизанам.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9"/>
          <a:stretch/>
        </p:blipFill>
        <p:spPr>
          <a:xfrm>
            <a:off x="4287493" y="1690688"/>
            <a:ext cx="3617013" cy="5121213"/>
          </a:xfrm>
        </p:spPr>
      </p:pic>
    </p:spTree>
    <p:extLst>
      <p:ext uri="{BB962C8B-B14F-4D97-AF65-F5344CB8AC3E}">
        <p14:creationId xmlns:p14="http://schemas.microsoft.com/office/powerpoint/2010/main" val="398781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/>
          <a:lstStyle/>
          <a:p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Посещение 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мест захоронения героев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983035"/>
            <a:ext cx="5157787" cy="440675"/>
          </a:xfrm>
        </p:spPr>
        <p:txBody>
          <a:bodyPr/>
          <a:lstStyle/>
          <a:p>
            <a:r>
              <a:rPr lang="ru-RU" dirty="0"/>
              <a:t>Аллея героев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6434" y="2487143"/>
            <a:ext cx="5073839" cy="380239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Мемориал воинам, погибшим в локальных войнах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487144"/>
            <a:ext cx="5073840" cy="380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4326"/>
          </a:xfrm>
        </p:spPr>
        <p:txBody>
          <a:bodyPr>
            <a:noAutofit/>
          </a:bodyPr>
          <a:lstStyle/>
          <a:p>
            <a:r>
              <a:rPr lang="ru-RU" sz="4800" dirty="0"/>
              <a:t>К</a:t>
            </a:r>
            <a:r>
              <a:rPr lang="ru-RU" sz="4800" dirty="0" smtClean="0"/>
              <a:t>лассу очень понравилось посещение краеведческого музея. Это было очень интересно и увлекательно. У всех остались только положительные эмоции и воспоминания.</a:t>
            </a:r>
            <a:br>
              <a:rPr lang="ru-RU" sz="4800" dirty="0" smtClean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1629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4743"/>
            <a:ext cx="10515600" cy="439573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</a:t>
            </a:r>
            <a:r>
              <a:rPr lang="ru-RU" sz="6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66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75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125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Office Theme</vt:lpstr>
      <vt:lpstr>        Посещение краеведческого музея</vt:lpstr>
      <vt:lpstr>Недавно мы классом побывали в краеведческом музее. Нам провели экскурсию и рассказали о войне 1941-1945 года.</vt:lpstr>
      <vt:lpstr>Мы узнали как в августе 1941 года немецкие войска вторглись на территорию Брянщины. </vt:lpstr>
      <vt:lpstr>Больше всего нас удивили рассказы про партизан и их преданность к Отечеству.</vt:lpstr>
      <vt:lpstr> Ещё нам рассказали, что подростки организовали Почепскую молодежно-патриотическую группу. Туда входили дети от 14 до 18 лет. Они собирали информацию о технике немцев и её расположении и отдавали партизанам. </vt:lpstr>
      <vt:lpstr>   Посещение мест захоронения героев</vt:lpstr>
      <vt:lpstr>Классу очень понравилось посещение краеведческого музея. Это было очень интересно и увлекательно. У всех остались только положительные эмоции и воспоминания. </vt:lpstr>
      <vt:lpstr> 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2021-03-24T14:59:31Z</dcterms:created>
  <dcterms:modified xsi:type="dcterms:W3CDTF">2021-03-24T18:19:16Z</dcterms:modified>
</cp:coreProperties>
</file>